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74" r:id="rId10"/>
    <p:sldId id="268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61687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Двоичная система счисления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mbria" pitchFamily="18" charset="0"/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Cambria" pitchFamily="18" charset="0"/>
                <a:ea typeface="Cambria" pitchFamily="18" charset="0"/>
              </a:rPr>
              <a:t>Общие сведения о двоичной системе счисления</a:t>
            </a:r>
            <a:endParaRPr lang="ru-RU" sz="28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Cambria" pitchFamily="18" charset="0"/>
                <a:ea typeface="Cambria" pitchFamily="18" charset="0"/>
              </a:rPr>
              <a:t>Основание (количество цифр): 2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  <a:ea typeface="Cambria" pitchFamily="18" charset="0"/>
              </a:rPr>
              <a:t>Алфавит: 0, 1</a:t>
            </a:r>
          </a:p>
          <a:p>
            <a:pPr>
              <a:buNone/>
            </a:pPr>
            <a:r>
              <a:rPr lang="ru-RU" b="1" dirty="0" smtClean="0">
                <a:latin typeface="Cambria" pitchFamily="18" charset="0"/>
                <a:ea typeface="Cambria" pitchFamily="18" charset="0"/>
              </a:rPr>
              <a:t>Достоинства: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нужны только устройства с двумя состояниями (включено/выключено), их проще сделать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компьютеру проще выполнять вычисления (например, умножение чисел сводится к их сложению и т.п.)</a:t>
            </a:r>
          </a:p>
          <a:p>
            <a:pPr>
              <a:buNone/>
            </a:pPr>
            <a:r>
              <a:rPr lang="ru-RU" b="1" dirty="0" smtClean="0">
                <a:latin typeface="Cambria" pitchFamily="18" charset="0"/>
                <a:ea typeface="Cambria" pitchFamily="18" charset="0"/>
              </a:rPr>
              <a:t>Недостатки:</a:t>
            </a: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длинная запись чисел: 1024 = </a:t>
            </a:r>
            <a:r>
              <a:rPr lang="ru-RU" dirty="0" smtClean="0">
                <a:latin typeface="Cambria" pitchFamily="18" charset="0"/>
                <a:ea typeface="Cambria" pitchFamily="18" charset="0"/>
              </a:rPr>
              <a:t>10000000000</a:t>
            </a:r>
            <a:r>
              <a:rPr lang="ru-RU" baseline="-25000" dirty="0" smtClean="0">
                <a:latin typeface="Cambria" pitchFamily="18" charset="0"/>
                <a:ea typeface="Cambria" pitchFamily="18" charset="0"/>
              </a:rPr>
              <a:t>2</a:t>
            </a:r>
            <a:endParaRPr lang="ru-RU" baseline="-25000" dirty="0" smtClean="0">
              <a:latin typeface="Cambria" pitchFamily="18" charset="0"/>
              <a:ea typeface="Cambria" pitchFamily="18" charset="0"/>
            </a:endParaRPr>
          </a:p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запись однородна (только 0 и 1)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Перевод в десятичную систему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Содержимое 3" descr="08.06-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4493" y="1200150"/>
            <a:ext cx="5115014" cy="33940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Выделение степеней числа 2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Содержимое 3" descr="08.06-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300" y="1200150"/>
            <a:ext cx="7093399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Другой (второй) способ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4" name="Содержимое 3" descr="08.06-0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2010" y="1200150"/>
            <a:ext cx="6279980" cy="33940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Другой (третий) способ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6" name="Содержимое 5" descr="08.06-0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2866" y="1200150"/>
            <a:ext cx="6118267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Сложение в двоичной системе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6" name="Содержимое 5" descr="08.06-0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760" y="1200150"/>
            <a:ext cx="5144478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  <a:ea typeface="Cambria" pitchFamily="18" charset="0"/>
              </a:rPr>
              <a:t>Вычитание в двоичной системе</a:t>
            </a:r>
            <a:endParaRPr lang="ru-RU" b="1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5" name="Содержимое 4" descr="08.06-0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7598" y="1200150"/>
            <a:ext cx="4968803" cy="339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8258204" cy="8489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mbria" pitchFamily="18" charset="0"/>
                <a:ea typeface="Cambria" pitchFamily="18" charset="0"/>
              </a:rPr>
              <a:t>Выполните вычисления и переведите все числа в десятичную систему счисления</a:t>
            </a:r>
            <a:endParaRPr lang="ru-RU" dirty="0"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8" name="Содержимое 7" descr="08.06-07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076" y="2071688"/>
            <a:ext cx="3938436" cy="2643187"/>
          </a:xfrm>
        </p:spPr>
      </p:pic>
      <p:pic>
        <p:nvPicPr>
          <p:cNvPr id="9" name="Содержимое 8" descr="08.06-08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135190"/>
            <a:ext cx="4041775" cy="25161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109</Words>
  <PresentationFormat>Экран (16:9)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Двоичная система счисления</vt:lpstr>
      <vt:lpstr>Общие сведения о двоичной системе счисления</vt:lpstr>
      <vt:lpstr>Перевод в десятичную систему</vt:lpstr>
      <vt:lpstr>Выделение степеней числа 2</vt:lpstr>
      <vt:lpstr>Другой (второй) способ</vt:lpstr>
      <vt:lpstr>Другой (третий) способ</vt:lpstr>
      <vt:lpstr>Сложение в двоичной системе</vt:lpstr>
      <vt:lpstr>Вычитание в двоичной системе</vt:lpstr>
      <vt:lpstr>Домашнее задание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в кабинете информатики</dc:title>
  <dc:creator>Пользователь</dc:creator>
  <cp:lastModifiedBy>Пользователь</cp:lastModifiedBy>
  <cp:revision>308</cp:revision>
  <dcterms:created xsi:type="dcterms:W3CDTF">2021-09-01T12:41:30Z</dcterms:created>
  <dcterms:modified xsi:type="dcterms:W3CDTF">2021-11-28T17:03:45Z</dcterms:modified>
</cp:coreProperties>
</file>