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73" r:id="rId12"/>
    <p:sldId id="268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96" y="-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61687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Логика и компьютер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Cambria" pitchFamily="18" charset="0"/>
                <a:ea typeface="Cambria" pitchFamily="18" charset="0"/>
              </a:rPr>
              <a:t>Пример сложного задания</a:t>
            </a:r>
            <a:endParaRPr lang="ru-RU" sz="3200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7" name="Содержимое 6" descr="09.08-1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522" y="1200150"/>
            <a:ext cx="7010956" cy="339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Домашнее задание</a:t>
            </a:r>
            <a:endParaRPr lang="ru-RU" b="1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Подготовьтесь к самостоятельной работе по 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теме 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«Основные логические операции»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Спасибо за внимание!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Что такое высказывание?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829180" cy="339447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Логика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 (др.греч. </a:t>
            </a:r>
            <a:r>
              <a:rPr lang="ru-RU" dirty="0" err="1" smtClean="0">
                <a:latin typeface="Cambria" pitchFamily="18" charset="0"/>
                <a:ea typeface="Cambria" pitchFamily="18" charset="0"/>
              </a:rPr>
              <a:t>λογικος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) – это наука о том, как правильно рассуждать, делать выводы, доказывать утверждения</a:t>
            </a:r>
          </a:p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Формальная логика 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отвлекается от конкретного содержания, изучает только истинность и ложность высказываний (</a:t>
            </a:r>
            <a:r>
              <a:rPr lang="ru-RU" u="sng" dirty="0" smtClean="0">
                <a:latin typeface="Cambria" pitchFamily="18" charset="0"/>
                <a:ea typeface="Cambria" pitchFamily="18" charset="0"/>
              </a:rPr>
              <a:t>Аристотель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)</a:t>
            </a:r>
          </a:p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Логическое высказывание 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– это повествовательное предложение, относительно которого можно однозначно сказать, истинно оно или ложно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7" name="Содержимое 6" descr="09.08-0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9250" y="1348222"/>
            <a:ext cx="3257550" cy="3097930"/>
          </a:xfrm>
          <a:ln w="127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Высказывание или нет?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6" name="Содержимое 5" descr="09.08-0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4959" y="1200150"/>
            <a:ext cx="5314081" cy="339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Логика и компьютер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5257808" cy="339447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Любое высказывание может быть ложно (</a:t>
            </a:r>
            <a:r>
              <a:rPr lang="ru-RU" b="1" dirty="0" smtClean="0">
                <a:latin typeface="Cambria" pitchFamily="18" charset="0"/>
                <a:ea typeface="Cambria" pitchFamily="18" charset="0"/>
              </a:rPr>
              <a:t>0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) или истинно (</a:t>
            </a:r>
            <a:r>
              <a:rPr lang="ru-RU" b="1" dirty="0" smtClean="0">
                <a:latin typeface="Cambria" pitchFamily="18" charset="0"/>
                <a:ea typeface="Cambria" pitchFamily="18" charset="0"/>
              </a:rPr>
              <a:t>1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)</a:t>
            </a:r>
          </a:p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Логика изучает операции между 0 и 1 (</a:t>
            </a:r>
            <a:r>
              <a:rPr lang="ru-RU" b="1" dirty="0" smtClean="0">
                <a:latin typeface="Cambria" pitchFamily="18" charset="0"/>
                <a:ea typeface="Cambria" pitchFamily="18" charset="0"/>
              </a:rPr>
              <a:t>двоичная логика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)</a:t>
            </a:r>
          </a:p>
          <a:p>
            <a:endParaRPr lang="ru-RU" dirty="0" smtClean="0">
              <a:latin typeface="Cambria" pitchFamily="18" charset="0"/>
              <a:ea typeface="Cambr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Cambria" pitchFamily="18" charset="0"/>
                <a:ea typeface="Cambria" pitchFamily="18" charset="0"/>
              </a:rPr>
              <a:t>Алгебра высказываний, булева алгебра:</a:t>
            </a:r>
          </a:p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Алгебра логики 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— это математический аппарат, с помощью которого записывают, упрощают и преобразуют логические высказывания, вычисляют их значения (</a:t>
            </a:r>
            <a:r>
              <a:rPr lang="ru-RU" u="sng" dirty="0" smtClean="0">
                <a:latin typeface="Cambria" pitchFamily="18" charset="0"/>
                <a:ea typeface="Cambria" pitchFamily="18" charset="0"/>
              </a:rPr>
              <a:t>Джордж Буль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)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6" name="Содержимое 5" descr="09.08-0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262592" y="1525587"/>
            <a:ext cx="2090928" cy="2743200"/>
          </a:xfrm>
          <a:ln w="127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Cambria" pitchFamily="18" charset="0"/>
                <a:ea typeface="Cambria" pitchFamily="18" charset="0"/>
              </a:rPr>
              <a:t>Простые и составные высказывания</a:t>
            </a:r>
            <a:endParaRPr lang="ru-RU" sz="3200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6" name="Содержимое 5" descr="09.08-0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7737" y="1200150"/>
            <a:ext cx="5788525" cy="339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Операция НЕ (инверсия)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4" name="Содержимое 3" descr="09.08-0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2617" y="1200150"/>
            <a:ext cx="4898765" cy="339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Cambria" pitchFamily="18" charset="0"/>
                <a:ea typeface="Cambria" pitchFamily="18" charset="0"/>
              </a:rPr>
              <a:t>Операция И (логическое умножение, конъюнкция)</a:t>
            </a:r>
            <a:endParaRPr lang="ru-RU" sz="3200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8" name="Содержимое 7" descr="09.08-06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508202"/>
            <a:ext cx="4038600" cy="2777970"/>
          </a:xfrm>
        </p:spPr>
      </p:pic>
      <p:pic>
        <p:nvPicPr>
          <p:cNvPr id="9" name="Содержимое 8" descr="09.08-07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718078"/>
            <a:ext cx="4038600" cy="235821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Cambria" pitchFamily="18" charset="0"/>
                <a:ea typeface="Cambria" pitchFamily="18" charset="0"/>
              </a:rPr>
              <a:t>Операция ИЛИ (логическое сложение, дизъюнкция)</a:t>
            </a:r>
            <a:endParaRPr lang="ru-RU" sz="3200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7" name="Содержимое 6" descr="09.08-08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618146"/>
            <a:ext cx="4038600" cy="2558082"/>
          </a:xfrm>
        </p:spPr>
      </p:pic>
      <p:pic>
        <p:nvPicPr>
          <p:cNvPr id="10" name="Содержимое 9" descr="09.08-09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644381"/>
            <a:ext cx="4038600" cy="25056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Cambria" pitchFamily="18" charset="0"/>
                <a:ea typeface="Cambria" pitchFamily="18" charset="0"/>
              </a:rPr>
              <a:t>Упрощение логических выражений</a:t>
            </a:r>
            <a:endParaRPr lang="ru-RU" sz="3200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6" name="Содержимое 5" descr="09.08-1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7065" y="1200150"/>
            <a:ext cx="4149869" cy="339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171</Words>
  <PresentationFormat>Экран (16:9)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Логика и компьютер</vt:lpstr>
      <vt:lpstr>Что такое высказывание?</vt:lpstr>
      <vt:lpstr>Высказывание или нет?</vt:lpstr>
      <vt:lpstr>Логика и компьютер</vt:lpstr>
      <vt:lpstr>Простые и составные высказывания</vt:lpstr>
      <vt:lpstr>Операция НЕ (инверсия)</vt:lpstr>
      <vt:lpstr>Операция И (логическое умножение, конъюнкция)</vt:lpstr>
      <vt:lpstr>Операция ИЛИ (логическое сложение, дизъюнкция)</vt:lpstr>
      <vt:lpstr>Упрощение логических выражений</vt:lpstr>
      <vt:lpstr>Пример сложного задания</vt:lpstr>
      <vt:lpstr>Домашнее задание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Техника безопасности в кабинете информатики</dc:title>
  <dc:creator>Пользователь</dc:creator>
  <cp:lastModifiedBy>Пользователь</cp:lastModifiedBy>
  <cp:revision>317</cp:revision>
  <dcterms:created xsi:type="dcterms:W3CDTF">2021-09-01T12:41:30Z</dcterms:created>
  <dcterms:modified xsi:type="dcterms:W3CDTF">2021-12-08T21:01:55Z</dcterms:modified>
</cp:coreProperties>
</file>